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9522-6EDF-4FA1-8857-45C85BFC0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D6B28-4F74-4EAD-8979-26DDB4EDA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03D81-A557-44ED-AE90-55457D048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747EB-6F61-43AD-9D52-CCF68D23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3225-3C86-46A3-BF73-3AF7D369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1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B46D2-3FD3-43BC-9DB0-C747D04D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B6B56-BAAE-47CA-99D5-768F019B9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C2993-2202-47CB-A579-560FF6E1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1E96D-3CD4-47A0-9958-D68F133C6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94F6E-0C6A-4A4E-947A-1FD0A530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3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E94F-7385-4A58-B734-AEB5CA417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84620-D963-4453-A566-AFFFFA562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9695E-92B2-4EFF-8272-2D3BA94A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3E0B-CCE6-4450-A5C8-A4455A43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28AD0-811B-467C-A83D-F4E2522EE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1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50AB-E7F4-4501-8548-7A7AF5AA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17E8B-9F7C-42F9-8064-B587F4BDE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B7D49-13DC-4CF0-A48E-378458939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8EB89-9E5D-46E8-BB2B-0F544C8ED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2B2DE-2053-4420-A00D-B64BEEEA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75A86-A07A-40AB-9854-D545AFC5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1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0113-03D9-4C6C-B44B-1E9C75C5C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541E2-8CAF-417D-B608-CDE3C46E9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79D3A-8B65-4509-8F51-FE4D67030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D553E-0EDA-4054-A240-245856CA6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085651-66C1-4992-AB13-F69748134F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21D26-CC2C-455F-B7D3-878FD066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FA1AB9-200C-4D62-8988-86248B7B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69DB9D-021C-47B8-8A77-F2FF3DB1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5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B830-FA90-423F-94DF-20FA2141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B53E2C-AA5B-4D67-B0EB-F2FD052B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CDE59-C8E1-4C96-87A8-F4E0EDE9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24504-FF06-4391-8F79-6604B54A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8834-382B-4740-8E32-916F4874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9109D1-55F8-4DBB-BD3A-4788182C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5EEF7-38B7-4F48-84F3-658BDD74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E58C0-1927-45BF-9881-4AF4E9A40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3A6D0-6C1B-40B9-BA11-E8B5407BE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8C88F-8FB7-4668-9C7B-A0EAECF88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5628-2725-49CE-B3F7-84BF11206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53F4A-8696-466B-BB42-4210133D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9F9AD-06B9-4AF7-A0D6-AF057C96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7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1C4D-5E9B-4C78-B025-71CC7149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CD08D1-4E2A-4BF5-8C48-F3E39B4CE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560E0-8374-4783-955D-7549A72EB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729FC-1939-4699-B8EE-0B5B14DA7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174B5-88F4-4290-A8FF-A6A058D84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3F7EC-7BD7-4223-8B2B-3A2D7123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0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4E8B-2411-4902-B723-44DE3A74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2F8E2-3082-40E7-A36F-4EFF963A9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79518-049F-4825-BA50-608E88E8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6C75B-80D1-41C2-88D9-2EDBE542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DB77F-4A47-457E-8DFD-2FDF05CC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2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C7E0E7-F490-4E07-8D5F-D63E5A779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96A6E-7BC6-436F-BF3D-45B0AA0E0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AD180-C9CD-4C6D-9990-87A099BC8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74E4E-5A8A-416D-9CDC-2CDADC03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E73D4-7DF8-49E8-9B88-6A9B9BC8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0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D656B7-B7BD-4065-B8BA-69A6A1804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1B7F0-537D-46BB-962E-14646FAFC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E6EF2-2B58-4AB4-8F3C-6C505CB0D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84602-50B8-4C64-A1E0-87F0F11600D9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449E7-025D-42AC-8971-86782CC607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ECECB-73D6-4161-BC32-622E8311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A9355-3591-48DE-A8C9-8AA8095D3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396EB5-A1D7-428B-85EF-C00668C58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51" y="189166"/>
            <a:ext cx="1732436" cy="8903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C17DC3-9376-40D7-8606-DC7E46BF9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950" y="-14837"/>
            <a:ext cx="1600199" cy="1418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6AADA6-2EEB-4B6E-8188-2875C964C241}"/>
              </a:ext>
            </a:extLst>
          </p:cNvPr>
          <p:cNvSpPr txBox="1"/>
          <p:nvPr/>
        </p:nvSpPr>
        <p:spPr>
          <a:xfrm>
            <a:off x="5678106" y="140223"/>
            <a:ext cx="5388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Arial Rounded MT Bold" panose="020F0704030504030204" pitchFamily="34" charset="0"/>
              </a:rPr>
              <a:t>&amp;</a:t>
            </a:r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DAE97F81-6EE1-4CD4-9554-103DDFD45104}"/>
              </a:ext>
            </a:extLst>
          </p:cNvPr>
          <p:cNvSpPr/>
          <p:nvPr/>
        </p:nvSpPr>
        <p:spPr>
          <a:xfrm>
            <a:off x="580115" y="140223"/>
            <a:ext cx="2972709" cy="2732752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18496-221B-465E-918E-CA6BA0328536}"/>
              </a:ext>
            </a:extLst>
          </p:cNvPr>
          <p:cNvSpPr txBox="1"/>
          <p:nvPr/>
        </p:nvSpPr>
        <p:spPr>
          <a:xfrm>
            <a:off x="1082524" y="964734"/>
            <a:ext cx="1860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Wednesday</a:t>
            </a:r>
          </a:p>
          <a:p>
            <a:pPr algn="ctr"/>
            <a:r>
              <a:rPr lang="en-US" sz="2000" b="1" dirty="0"/>
              <a:t>November 20</a:t>
            </a:r>
          </a:p>
          <a:p>
            <a:pPr algn="ctr"/>
            <a:r>
              <a:rPr lang="en-US" sz="2000" b="1" dirty="0"/>
              <a:t>4:30-6:30pm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8C4F3D-08B2-46C2-8A7E-63249CA75741}"/>
              </a:ext>
            </a:extLst>
          </p:cNvPr>
          <p:cNvSpPr txBox="1"/>
          <p:nvPr/>
        </p:nvSpPr>
        <p:spPr>
          <a:xfrm>
            <a:off x="3330120" y="1820853"/>
            <a:ext cx="468630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 Rounded MT Bold" panose="020F0704030504030204" pitchFamily="34" charset="0"/>
              </a:rPr>
              <a:t>Family Math Night!!!</a:t>
            </a:r>
          </a:p>
          <a:p>
            <a:pPr algn="ctr"/>
            <a:r>
              <a:rPr lang="en-US" sz="4000" dirty="0">
                <a:latin typeface="Arial Rounded MT Bold" panose="020F0704030504030204" pitchFamily="34" charset="0"/>
              </a:rPr>
              <a:t>For 2</a:t>
            </a:r>
            <a:r>
              <a:rPr lang="en-US" sz="4000" baseline="30000" dirty="0">
                <a:latin typeface="Arial Rounded MT Bold" panose="020F0704030504030204" pitchFamily="34" charset="0"/>
              </a:rPr>
              <a:t>nd</a:t>
            </a:r>
            <a:r>
              <a:rPr lang="en-US" sz="4000" dirty="0">
                <a:latin typeface="Arial Rounded MT Bold" panose="020F0704030504030204" pitchFamily="34" charset="0"/>
              </a:rPr>
              <a:t>-5</a:t>
            </a:r>
            <a:r>
              <a:rPr lang="en-US" sz="4000" baseline="30000" dirty="0">
                <a:latin typeface="Arial Rounded MT Bold" panose="020F0704030504030204" pitchFamily="34" charset="0"/>
              </a:rPr>
              <a:t>th</a:t>
            </a:r>
            <a:r>
              <a:rPr lang="en-US" sz="4000" dirty="0">
                <a:latin typeface="Arial Rounded MT Bold" panose="020F0704030504030204" pitchFamily="34" charset="0"/>
              </a:rPr>
              <a:t> grades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E734E6-665C-48EA-9A03-4F01E6F4D5EF}"/>
              </a:ext>
            </a:extLst>
          </p:cNvPr>
          <p:cNvSpPr txBox="1"/>
          <p:nvPr/>
        </p:nvSpPr>
        <p:spPr>
          <a:xfrm>
            <a:off x="3938745" y="3071853"/>
            <a:ext cx="377190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Publix Super Market</a:t>
            </a:r>
          </a:p>
          <a:p>
            <a:pPr algn="ctr"/>
            <a:r>
              <a:rPr lang="en-US" sz="2000" dirty="0"/>
              <a:t>The Shops of Lee Village</a:t>
            </a:r>
          </a:p>
          <a:p>
            <a:pPr algn="ctr"/>
            <a:r>
              <a:rPr lang="en-US" sz="2000" dirty="0"/>
              <a:t>1640 Lee Victory Pkwy</a:t>
            </a:r>
          </a:p>
          <a:p>
            <a:pPr algn="ctr"/>
            <a:r>
              <a:rPr lang="en-US" sz="2000" dirty="0"/>
              <a:t>Smyrna, TN  37167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1F9FA-71A6-4203-81D5-86B47C99C73F}"/>
              </a:ext>
            </a:extLst>
          </p:cNvPr>
          <p:cNvSpPr txBox="1"/>
          <p:nvPr/>
        </p:nvSpPr>
        <p:spPr>
          <a:xfrm>
            <a:off x="1254803" y="4533343"/>
            <a:ext cx="4526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All children </a:t>
            </a:r>
            <a:r>
              <a:rPr lang="en-US" sz="1600" b="1" dirty="0"/>
              <a:t>must</a:t>
            </a:r>
            <a:r>
              <a:rPr lang="en-US" sz="1600" dirty="0"/>
              <a:t> be accompanied by an adult at all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You will check in at the front of the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Your child will receive the scavenger hunt activity as they arrive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Scavenger hunt will take about 30-40 minutes. You may arrive at any time, but be sure to allow yourself enough time to </a:t>
            </a:r>
            <a:r>
              <a:rPr lang="en-US" sz="1600" b="1" dirty="0"/>
              <a:t>complete the hunt by 6:30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323BF4-35D6-4C14-9917-78D8AD11AF51}"/>
              </a:ext>
            </a:extLst>
          </p:cNvPr>
          <p:cNvSpPr txBox="1"/>
          <p:nvPr/>
        </p:nvSpPr>
        <p:spPr>
          <a:xfrm>
            <a:off x="6459764" y="4533343"/>
            <a:ext cx="4239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All school rules apply. Remember to be responsible, respectful, and safe while we are guests in Publix. NO RUNNING through the aisles and remember to use inside voices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You may bring a calculator or use your phone to help you on your hunt. All other items needed for the activities will be provided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Prizes and treats will be handed out upon completion of the scavenger hunt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A72E23-D305-4FF6-BB48-B30EC793BA2E}"/>
              </a:ext>
            </a:extLst>
          </p:cNvPr>
          <p:cNvSpPr txBox="1"/>
          <p:nvPr/>
        </p:nvSpPr>
        <p:spPr>
          <a:xfrm>
            <a:off x="2763761" y="2904576"/>
            <a:ext cx="1508275" cy="1422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39BE22-B99B-430D-8F21-26B03B355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60" y="2732935"/>
            <a:ext cx="1681237" cy="1765682"/>
          </a:xfrm>
          <a:prstGeom prst="rect">
            <a:avLst/>
          </a:prstGeom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20593-9C5D-4C9F-BBEE-77EBEFE33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198" y="3040681"/>
            <a:ext cx="978053" cy="1294039"/>
          </a:xfrm>
          <a:prstGeom prst="rect">
            <a:avLst/>
          </a:prstGeom>
        </p:spPr>
      </p:pic>
      <p:sp>
        <p:nvSpPr>
          <p:cNvPr id="22" name="Double Wave 21">
            <a:extLst>
              <a:ext uri="{FF2B5EF4-FFF2-40B4-BE49-F238E27FC236}">
                <a16:creationId xmlns:a16="http://schemas.microsoft.com/office/drawing/2014/main" id="{A2B94E24-91A8-4BD1-B907-B2AB454A0B0D}"/>
              </a:ext>
            </a:extLst>
          </p:cNvPr>
          <p:cNvSpPr/>
          <p:nvPr/>
        </p:nvSpPr>
        <p:spPr>
          <a:xfrm>
            <a:off x="8204199" y="333045"/>
            <a:ext cx="3632201" cy="2641600"/>
          </a:xfrm>
          <a:prstGeom prst="doubleWav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AFF92-D766-4CC1-BAC2-9564A4C32899}"/>
              </a:ext>
            </a:extLst>
          </p:cNvPr>
          <p:cNvSpPr txBox="1"/>
          <p:nvPr/>
        </p:nvSpPr>
        <p:spPr>
          <a:xfrm>
            <a:off x="8579757" y="1028700"/>
            <a:ext cx="30280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Experience how math connects to the real world! Families will search aisles for answers to math questions and apply their math skills on an activity sheet. </a:t>
            </a:r>
          </a:p>
        </p:txBody>
      </p:sp>
    </p:spTree>
    <p:extLst>
      <p:ext uri="{BB962C8B-B14F-4D97-AF65-F5344CB8AC3E}">
        <p14:creationId xmlns:p14="http://schemas.microsoft.com/office/powerpoint/2010/main" val="366261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188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Misty Presley</dc:creator>
  <cp:lastModifiedBy>Melissa Austin</cp:lastModifiedBy>
  <cp:revision>11</cp:revision>
  <cp:lastPrinted>2017-10-27T13:37:30Z</cp:lastPrinted>
  <dcterms:created xsi:type="dcterms:W3CDTF">2017-10-26T14:48:14Z</dcterms:created>
  <dcterms:modified xsi:type="dcterms:W3CDTF">2019-11-01T17:40:45Z</dcterms:modified>
</cp:coreProperties>
</file>